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CDB8C5-8C7E-478B-A0E6-1D29DB28B64C}" type="datetimeFigureOut">
              <a:rPr lang="ru-RU" smtClean="0"/>
              <a:t>19.05.2011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AD5B37-F853-4097-8C0D-CF027B26BD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07183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Личностные коммуникативные УУД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некоторые итоги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Самооценка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703841"/>
          </a:xfrm>
        </p:spPr>
        <p:txBody>
          <a:bodyPr>
            <a:normAutofit/>
          </a:bodyPr>
          <a:lstStyle/>
          <a:p>
            <a:r>
              <a:rPr lang="ru-RU" i="1" dirty="0" smtClean="0"/>
              <a:t>Экспериментальная группа</a:t>
            </a:r>
          </a:p>
          <a:p>
            <a:r>
              <a:rPr lang="ru-RU" dirty="0" smtClean="0"/>
              <a:t>лидерские качества, </a:t>
            </a:r>
            <a:r>
              <a:rPr lang="ru-RU" dirty="0" smtClean="0"/>
              <a:t>стремлении идти </a:t>
            </a:r>
            <a:r>
              <a:rPr lang="ru-RU" dirty="0" smtClean="0"/>
              <a:t>вперед -</a:t>
            </a:r>
            <a:r>
              <a:rPr lang="ru-RU" b="1" dirty="0" smtClean="0"/>
              <a:t>28,4 %</a:t>
            </a:r>
          </a:p>
          <a:p>
            <a:endParaRPr lang="ru-RU" b="1" dirty="0" smtClean="0"/>
          </a:p>
          <a:p>
            <a:r>
              <a:rPr lang="ru-RU" dirty="0" smtClean="0"/>
              <a:t>Утомляемость, общая слабость, </a:t>
            </a:r>
            <a:r>
              <a:rPr lang="ru-RU" dirty="0" smtClean="0"/>
              <a:t>застенчивость-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0,5%</a:t>
            </a:r>
          </a:p>
          <a:p>
            <a:r>
              <a:rPr lang="ru-RU" dirty="0" smtClean="0"/>
              <a:t>адекватная и завышенная самооценка – </a:t>
            </a:r>
            <a:r>
              <a:rPr lang="ru-RU" b="1" dirty="0" smtClean="0"/>
              <a:t>86%</a:t>
            </a:r>
          </a:p>
          <a:p>
            <a:endParaRPr lang="ru-RU" b="1" dirty="0" smtClean="0"/>
          </a:p>
          <a:p>
            <a:r>
              <a:rPr lang="ru-RU" dirty="0" smtClean="0"/>
              <a:t>заниженная самооценка -</a:t>
            </a:r>
            <a:r>
              <a:rPr lang="ru-RU" b="1" dirty="0" smtClean="0"/>
              <a:t>13,9%</a:t>
            </a:r>
          </a:p>
          <a:p>
            <a:endParaRPr lang="ru-RU" b="1" dirty="0" smtClean="0"/>
          </a:p>
          <a:p>
            <a:r>
              <a:rPr lang="ru-RU" dirty="0" smtClean="0"/>
              <a:t>осознающие </a:t>
            </a:r>
            <a:r>
              <a:rPr lang="ru-RU" dirty="0" smtClean="0"/>
              <a:t>свою уникальность </a:t>
            </a:r>
            <a:r>
              <a:rPr lang="ru-RU" dirty="0" smtClean="0"/>
              <a:t>-</a:t>
            </a:r>
            <a:r>
              <a:rPr lang="ru-RU" b="1" dirty="0" smtClean="0"/>
              <a:t>61,8%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775279"/>
          </a:xfrm>
        </p:spPr>
        <p:txBody>
          <a:bodyPr>
            <a:normAutofit/>
          </a:bodyPr>
          <a:lstStyle/>
          <a:p>
            <a:r>
              <a:rPr lang="ru-RU" i="1" dirty="0" smtClean="0"/>
              <a:t>Контрольная группа</a:t>
            </a:r>
          </a:p>
          <a:p>
            <a:r>
              <a:rPr lang="ru-RU" dirty="0" smtClean="0"/>
              <a:t>лидерские качества, </a:t>
            </a:r>
            <a:r>
              <a:rPr lang="ru-RU" dirty="0" smtClean="0"/>
              <a:t>стремлении идти вперед </a:t>
            </a:r>
            <a:r>
              <a:rPr lang="ru-RU" dirty="0" smtClean="0"/>
              <a:t>-</a:t>
            </a:r>
            <a:r>
              <a:rPr lang="ru-RU" b="1" dirty="0" smtClean="0"/>
              <a:t> </a:t>
            </a:r>
            <a:r>
              <a:rPr lang="ru-RU" b="1" dirty="0" smtClean="0"/>
              <a:t>12,9%</a:t>
            </a:r>
          </a:p>
          <a:p>
            <a:endParaRPr lang="ru-RU" b="1" i="1" dirty="0" smtClean="0"/>
          </a:p>
          <a:p>
            <a:r>
              <a:rPr lang="ru-RU" dirty="0" smtClean="0"/>
              <a:t>Утомляемость, общая слабость, </a:t>
            </a:r>
            <a:r>
              <a:rPr lang="ru-RU" dirty="0" smtClean="0"/>
              <a:t>застенчивость-</a:t>
            </a:r>
            <a:r>
              <a:rPr lang="ru-RU" b="1" dirty="0" smtClean="0"/>
              <a:t> </a:t>
            </a:r>
            <a:r>
              <a:rPr lang="ru-RU" b="1" dirty="0" smtClean="0"/>
              <a:t>2,4%</a:t>
            </a:r>
          </a:p>
          <a:p>
            <a:r>
              <a:rPr lang="ru-RU" dirty="0" smtClean="0"/>
              <a:t>адекватная </a:t>
            </a:r>
            <a:r>
              <a:rPr lang="ru-RU" dirty="0" smtClean="0"/>
              <a:t>и завышенная самооценка </a:t>
            </a:r>
            <a:r>
              <a:rPr lang="ru-RU" dirty="0" smtClean="0"/>
              <a:t>-</a:t>
            </a:r>
            <a:r>
              <a:rPr lang="ru-RU" b="1" dirty="0" smtClean="0"/>
              <a:t>81%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заниженная самооценка -</a:t>
            </a:r>
            <a:r>
              <a:rPr lang="ru-RU" b="1" dirty="0" smtClean="0"/>
              <a:t>18,9%</a:t>
            </a:r>
          </a:p>
          <a:p>
            <a:endParaRPr lang="ru-RU" b="1" i="1" dirty="0" smtClean="0"/>
          </a:p>
          <a:p>
            <a:r>
              <a:rPr lang="ru-RU" dirty="0" smtClean="0"/>
              <a:t>осознающие свою уникальность </a:t>
            </a:r>
            <a:r>
              <a:rPr lang="ru-RU" dirty="0" smtClean="0"/>
              <a:t>-</a:t>
            </a:r>
            <a:r>
              <a:rPr lang="ru-RU" b="1" dirty="0" smtClean="0"/>
              <a:t>53,1%</a:t>
            </a:r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703841"/>
          </a:xfrm>
        </p:spPr>
        <p:txBody>
          <a:bodyPr>
            <a:normAutofit/>
          </a:bodyPr>
          <a:lstStyle/>
          <a:p>
            <a:r>
              <a:rPr lang="ru-RU" dirty="0" smtClean="0"/>
              <a:t>Ориентация на объективные последствия </a:t>
            </a:r>
            <a:r>
              <a:rPr lang="ru-RU" dirty="0" smtClean="0"/>
              <a:t>поступка -</a:t>
            </a:r>
            <a:r>
              <a:rPr lang="ru-RU" b="1" dirty="0" smtClean="0"/>
              <a:t>58,5%</a:t>
            </a:r>
          </a:p>
          <a:p>
            <a:endParaRPr lang="ru-RU" dirty="0" smtClean="0"/>
          </a:p>
          <a:p>
            <a:r>
              <a:rPr lang="ru-RU" dirty="0" smtClean="0"/>
              <a:t>Низкий </a:t>
            </a:r>
            <a:r>
              <a:rPr lang="ru-RU" dirty="0" smtClean="0"/>
              <a:t>уровень сформированности действий направленных на учет позиции </a:t>
            </a:r>
            <a:r>
              <a:rPr lang="ru-RU" dirty="0" smtClean="0"/>
              <a:t>собеседника-</a:t>
            </a:r>
            <a:r>
              <a:rPr lang="ru-RU" b="1" dirty="0" smtClean="0"/>
              <a:t>14,0%</a:t>
            </a:r>
          </a:p>
          <a:p>
            <a:endParaRPr lang="ru-RU" dirty="0" smtClean="0"/>
          </a:p>
          <a:p>
            <a:r>
              <a:rPr lang="ru-RU" dirty="0" smtClean="0"/>
              <a:t>Высокий </a:t>
            </a:r>
            <a:r>
              <a:rPr lang="ru-RU" dirty="0" smtClean="0"/>
              <a:t>уровень сформированности действий направленных на учет позиции </a:t>
            </a:r>
            <a:r>
              <a:rPr lang="ru-RU" dirty="0" smtClean="0"/>
              <a:t>собеседника- </a:t>
            </a:r>
            <a:r>
              <a:rPr lang="ru-RU" b="1" dirty="0" smtClean="0"/>
              <a:t>27,5%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703841"/>
          </a:xfrm>
        </p:spPr>
        <p:txBody>
          <a:bodyPr>
            <a:normAutofit/>
          </a:bodyPr>
          <a:lstStyle/>
          <a:p>
            <a:r>
              <a:rPr lang="ru-RU" dirty="0" smtClean="0"/>
              <a:t>Ориентация на объективные последствия </a:t>
            </a:r>
            <a:r>
              <a:rPr lang="ru-RU" dirty="0" smtClean="0"/>
              <a:t>поступка -</a:t>
            </a:r>
            <a:r>
              <a:rPr lang="ru-RU" b="1" dirty="0" smtClean="0"/>
              <a:t>46,6%</a:t>
            </a:r>
          </a:p>
          <a:p>
            <a:endParaRPr lang="ru-RU" dirty="0" smtClean="0"/>
          </a:p>
          <a:p>
            <a:r>
              <a:rPr lang="ru-RU" dirty="0" smtClean="0"/>
              <a:t>Низкий </a:t>
            </a:r>
            <a:r>
              <a:rPr lang="ru-RU" dirty="0" smtClean="0"/>
              <a:t>уровень сформированности действий направленных на учет </a:t>
            </a:r>
            <a:r>
              <a:rPr lang="ru-RU" dirty="0" smtClean="0"/>
              <a:t>позиции собеседника-</a:t>
            </a:r>
            <a:r>
              <a:rPr lang="ru-RU" b="1" dirty="0" smtClean="0"/>
              <a:t>17,5%</a:t>
            </a:r>
          </a:p>
          <a:p>
            <a:endParaRPr lang="ru-RU" dirty="0" smtClean="0"/>
          </a:p>
          <a:p>
            <a:r>
              <a:rPr lang="ru-RU" dirty="0" smtClean="0"/>
              <a:t>Высокий </a:t>
            </a:r>
            <a:r>
              <a:rPr lang="ru-RU" dirty="0" smtClean="0"/>
              <a:t>уровень сформированности действий направленных на учет позиции </a:t>
            </a:r>
            <a:r>
              <a:rPr lang="ru-RU" dirty="0" smtClean="0"/>
              <a:t>собеседника-</a:t>
            </a:r>
            <a:r>
              <a:rPr lang="ru-RU" b="1" dirty="0" smtClean="0"/>
              <a:t>22,8%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20" y="928670"/>
          <a:ext cx="8643998" cy="5572164"/>
        </p:xfrm>
        <a:graphic>
          <a:graphicData uri="http://schemas.openxmlformats.org/presentationml/2006/ole">
            <p:oleObj spid="_x0000_s1026" name="Документ" r:id="rId3" imgW="9381505" imgH="2755489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</TotalTime>
  <Words>136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Городская</vt:lpstr>
      <vt:lpstr>Документ Microsoft Office Word</vt:lpstr>
      <vt:lpstr>Личностные коммуникативные УУД некоторые итоги</vt:lpstr>
      <vt:lpstr>Самооценка</vt:lpstr>
      <vt:lpstr>Коммуникативные</vt:lpstr>
      <vt:lpstr>Слайд 4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Личностные результаты некоторые итоги</dc:title>
  <dc:creator>User</dc:creator>
  <cp:lastModifiedBy>User</cp:lastModifiedBy>
  <cp:revision>14</cp:revision>
  <dcterms:created xsi:type="dcterms:W3CDTF">2011-05-19T03:17:34Z</dcterms:created>
  <dcterms:modified xsi:type="dcterms:W3CDTF">2011-05-19T05:22:10Z</dcterms:modified>
</cp:coreProperties>
</file>